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1" r:id="rId2"/>
    <p:sldMasterId id="2147483688" r:id="rId3"/>
    <p:sldMasterId id="2147484184" r:id="rId4"/>
    <p:sldMasterId id="2147484032" r:id="rId5"/>
  </p:sldMasterIdLst>
  <p:notesMasterIdLst>
    <p:notesMasterId r:id="rId17"/>
  </p:notesMasterIdLst>
  <p:sldIdLst>
    <p:sldId id="264" r:id="rId6"/>
    <p:sldId id="291" r:id="rId7"/>
    <p:sldId id="292" r:id="rId8"/>
    <p:sldId id="299" r:id="rId9"/>
    <p:sldId id="293" r:id="rId10"/>
    <p:sldId id="295" r:id="rId11"/>
    <p:sldId id="300" r:id="rId12"/>
    <p:sldId id="294" r:id="rId13"/>
    <p:sldId id="298" r:id="rId14"/>
    <p:sldId id="296" r:id="rId15"/>
    <p:sldId id="29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7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25D859-E0A5-49A0-8461-F148999B6D6E}" v="7" dt="2026-08-18T21:11:26.1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7" autoAdjust="0"/>
    <p:restoredTop sz="78240" autoAdjust="0"/>
  </p:normalViewPr>
  <p:slideViewPr>
    <p:cSldViewPr snapToGrid="0">
      <p:cViewPr varScale="1">
        <p:scale>
          <a:sx n="58" d="100"/>
          <a:sy n="58" d="100"/>
        </p:scale>
        <p:origin x="98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4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e Lloyd" userId="a0ceceb1-dc95-4197-9aba-daac134766df" providerId="ADAL" clId="{597FA4AA-587A-4676-8411-43C054B30C20}"/>
    <pc:docChg chg="custSel addSld delSld modSld sldOrd">
      <pc:chgData name="Zoe Lloyd" userId="a0ceceb1-dc95-4197-9aba-daac134766df" providerId="ADAL" clId="{597FA4AA-587A-4676-8411-43C054B30C20}" dt="2026-08-18T21:11:26.139" v="316" actId="20577"/>
      <pc:docMkLst>
        <pc:docMk/>
      </pc:docMkLst>
      <pc:sldChg chg="modSp mod">
        <pc:chgData name="Zoe Lloyd" userId="a0ceceb1-dc95-4197-9aba-daac134766df" providerId="ADAL" clId="{597FA4AA-587A-4676-8411-43C054B30C20}" dt="2026-08-18T21:06:56.867" v="90" actId="20577"/>
        <pc:sldMkLst>
          <pc:docMk/>
          <pc:sldMk cId="1300553969" sldId="264"/>
        </pc:sldMkLst>
        <pc:spChg chg="mod">
          <ac:chgData name="Zoe Lloyd" userId="a0ceceb1-dc95-4197-9aba-daac134766df" providerId="ADAL" clId="{597FA4AA-587A-4676-8411-43C054B30C20}" dt="2026-08-18T21:06:56.867" v="90" actId="20577"/>
          <ac:spMkLst>
            <pc:docMk/>
            <pc:sldMk cId="1300553969" sldId="264"/>
            <ac:spMk id="4" creationId="{E0358595-8634-39C5-FBD1-B58514980F8F}"/>
          </ac:spMkLst>
        </pc:spChg>
      </pc:sldChg>
      <pc:sldChg chg="addSp delSp add del mod">
        <pc:chgData name="Zoe Lloyd" userId="a0ceceb1-dc95-4197-9aba-daac134766df" providerId="ADAL" clId="{597FA4AA-587A-4676-8411-43C054B30C20}" dt="2026-08-18T21:04:19.711" v="39" actId="22"/>
        <pc:sldMkLst>
          <pc:docMk/>
          <pc:sldMk cId="892423979" sldId="291"/>
        </pc:sldMkLst>
        <pc:spChg chg="del">
          <ac:chgData name="Zoe Lloyd" userId="a0ceceb1-dc95-4197-9aba-daac134766df" providerId="ADAL" clId="{597FA4AA-587A-4676-8411-43C054B30C20}" dt="2026-08-18T21:04:13.539" v="38" actId="478"/>
          <ac:spMkLst>
            <pc:docMk/>
            <pc:sldMk cId="892423979" sldId="291"/>
            <ac:spMk id="5" creationId="{3B2A6484-5A0E-542D-DCE6-A3DE11710975}"/>
          </ac:spMkLst>
        </pc:spChg>
        <pc:picChg chg="add">
          <ac:chgData name="Zoe Lloyd" userId="a0ceceb1-dc95-4197-9aba-daac134766df" providerId="ADAL" clId="{597FA4AA-587A-4676-8411-43C054B30C20}" dt="2026-08-18T21:04:19.711" v="39" actId="22"/>
          <ac:picMkLst>
            <pc:docMk/>
            <pc:sldMk cId="892423979" sldId="291"/>
            <ac:picMk id="3" creationId="{276AC275-E910-ECC2-7714-9D9B2C29F384}"/>
          </ac:picMkLst>
        </pc:picChg>
      </pc:sldChg>
      <pc:sldChg chg="addSp delSp modSp add mod">
        <pc:chgData name="Zoe Lloyd" userId="a0ceceb1-dc95-4197-9aba-daac134766df" providerId="ADAL" clId="{597FA4AA-587A-4676-8411-43C054B30C20}" dt="2026-08-18T21:04:59.441" v="54"/>
        <pc:sldMkLst>
          <pc:docMk/>
          <pc:sldMk cId="1942813945" sldId="292"/>
        </pc:sldMkLst>
        <pc:picChg chg="del">
          <ac:chgData name="Zoe Lloyd" userId="a0ceceb1-dc95-4197-9aba-daac134766df" providerId="ADAL" clId="{597FA4AA-587A-4676-8411-43C054B30C20}" dt="2026-08-18T21:04:32.790" v="46" actId="478"/>
          <ac:picMkLst>
            <pc:docMk/>
            <pc:sldMk cId="1942813945" sldId="292"/>
            <ac:picMk id="3" creationId="{2EDA2081-30BC-B947-C91B-9FFC57FC4AC1}"/>
          </ac:picMkLst>
        </pc:picChg>
        <pc:picChg chg="add mod">
          <ac:chgData name="Zoe Lloyd" userId="a0ceceb1-dc95-4197-9aba-daac134766df" providerId="ADAL" clId="{597FA4AA-587A-4676-8411-43C054B30C20}" dt="2026-08-18T21:04:59.441" v="54"/>
          <ac:picMkLst>
            <pc:docMk/>
            <pc:sldMk cId="1942813945" sldId="292"/>
            <ac:picMk id="4" creationId="{A7CB48CF-4062-5A61-277E-54E06E859038}"/>
          </ac:picMkLst>
        </pc:picChg>
      </pc:sldChg>
      <pc:sldChg chg="addSp modSp add mod">
        <pc:chgData name="Zoe Lloyd" userId="a0ceceb1-dc95-4197-9aba-daac134766df" providerId="ADAL" clId="{597FA4AA-587A-4676-8411-43C054B30C20}" dt="2026-08-18T21:05:08.641" v="56"/>
        <pc:sldMkLst>
          <pc:docMk/>
          <pc:sldMk cId="988537864" sldId="293"/>
        </pc:sldMkLst>
        <pc:picChg chg="add mod">
          <ac:chgData name="Zoe Lloyd" userId="a0ceceb1-dc95-4197-9aba-daac134766df" providerId="ADAL" clId="{597FA4AA-587A-4676-8411-43C054B30C20}" dt="2026-08-18T21:05:08.641" v="56"/>
          <ac:picMkLst>
            <pc:docMk/>
            <pc:sldMk cId="988537864" sldId="293"/>
            <ac:picMk id="3" creationId="{F6A80A55-38AE-F538-B45E-EFE1F09A41D7}"/>
          </ac:picMkLst>
        </pc:picChg>
      </pc:sldChg>
      <pc:sldChg chg="addSp modSp add mod">
        <pc:chgData name="Zoe Lloyd" userId="a0ceceb1-dc95-4197-9aba-daac134766df" providerId="ADAL" clId="{597FA4AA-587A-4676-8411-43C054B30C20}" dt="2026-08-18T21:11:26.139" v="316" actId="20577"/>
        <pc:sldMkLst>
          <pc:docMk/>
          <pc:sldMk cId="3057865734" sldId="294"/>
        </pc:sldMkLst>
        <pc:spChg chg="add mod">
          <ac:chgData name="Zoe Lloyd" userId="a0ceceb1-dc95-4197-9aba-daac134766df" providerId="ADAL" clId="{597FA4AA-587A-4676-8411-43C054B30C20}" dt="2026-08-18T21:11:26.139" v="316" actId="20577"/>
          <ac:spMkLst>
            <pc:docMk/>
            <pc:sldMk cId="3057865734" sldId="294"/>
            <ac:spMk id="5" creationId="{F5C7915C-6383-8E6E-7421-8493CBA32C79}"/>
          </ac:spMkLst>
        </pc:spChg>
        <pc:picChg chg="add mod">
          <ac:chgData name="Zoe Lloyd" userId="a0ceceb1-dc95-4197-9aba-daac134766df" providerId="ADAL" clId="{597FA4AA-587A-4676-8411-43C054B30C20}" dt="2026-08-18T21:05:52.480" v="64"/>
          <ac:picMkLst>
            <pc:docMk/>
            <pc:sldMk cId="3057865734" sldId="294"/>
            <ac:picMk id="3" creationId="{B29D4B57-2F11-EA60-F25E-F864BD97BAA6}"/>
          </ac:picMkLst>
        </pc:picChg>
      </pc:sldChg>
      <pc:sldChg chg="addSp modSp add mod">
        <pc:chgData name="Zoe Lloyd" userId="a0ceceb1-dc95-4197-9aba-daac134766df" providerId="ADAL" clId="{597FA4AA-587A-4676-8411-43C054B30C20}" dt="2026-08-18T21:06:09.827" v="68"/>
        <pc:sldMkLst>
          <pc:docMk/>
          <pc:sldMk cId="2687989124" sldId="295"/>
        </pc:sldMkLst>
        <pc:picChg chg="add mod">
          <ac:chgData name="Zoe Lloyd" userId="a0ceceb1-dc95-4197-9aba-daac134766df" providerId="ADAL" clId="{597FA4AA-587A-4676-8411-43C054B30C20}" dt="2026-08-18T21:06:09.827" v="68"/>
          <ac:picMkLst>
            <pc:docMk/>
            <pc:sldMk cId="2687989124" sldId="295"/>
            <ac:picMk id="3" creationId="{4DF702F1-3A84-B8D3-B92D-720B5C36E984}"/>
          </ac:picMkLst>
        </pc:picChg>
      </pc:sldChg>
      <pc:sldChg chg="addSp modSp add mod modNotesTx">
        <pc:chgData name="Zoe Lloyd" userId="a0ceceb1-dc95-4197-9aba-daac134766df" providerId="ADAL" clId="{597FA4AA-587A-4676-8411-43C054B30C20}" dt="2026-08-18T21:09:41.507" v="270" actId="403"/>
        <pc:sldMkLst>
          <pc:docMk/>
          <pc:sldMk cId="14888262" sldId="296"/>
        </pc:sldMkLst>
        <pc:spChg chg="add mod">
          <ac:chgData name="Zoe Lloyd" userId="a0ceceb1-dc95-4197-9aba-daac134766df" providerId="ADAL" clId="{597FA4AA-587A-4676-8411-43C054B30C20}" dt="2026-08-18T21:09:41.507" v="270" actId="403"/>
          <ac:spMkLst>
            <pc:docMk/>
            <pc:sldMk cId="14888262" sldId="296"/>
            <ac:spMk id="4" creationId="{3C088E2D-121F-6AD7-2970-0F0A0FB6D3F6}"/>
          </ac:spMkLst>
        </pc:spChg>
        <pc:picChg chg="add mod">
          <ac:chgData name="Zoe Lloyd" userId="a0ceceb1-dc95-4197-9aba-daac134766df" providerId="ADAL" clId="{597FA4AA-587A-4676-8411-43C054B30C20}" dt="2026-08-18T21:05:24.059" v="58"/>
          <ac:picMkLst>
            <pc:docMk/>
            <pc:sldMk cId="14888262" sldId="296"/>
            <ac:picMk id="3" creationId="{D0481C6D-EAAE-6F0F-ADC0-9F7E4855B06D}"/>
          </ac:picMkLst>
        </pc:picChg>
      </pc:sldChg>
      <pc:sldChg chg="addSp modSp add mod ord">
        <pc:chgData name="Zoe Lloyd" userId="a0ceceb1-dc95-4197-9aba-daac134766df" providerId="ADAL" clId="{597FA4AA-587A-4676-8411-43C054B30C20}" dt="2026-08-18T21:05:38.746" v="62"/>
        <pc:sldMkLst>
          <pc:docMk/>
          <pc:sldMk cId="3246229792" sldId="297"/>
        </pc:sldMkLst>
        <pc:picChg chg="add mod">
          <ac:chgData name="Zoe Lloyd" userId="a0ceceb1-dc95-4197-9aba-daac134766df" providerId="ADAL" clId="{597FA4AA-587A-4676-8411-43C054B30C20}" dt="2026-08-18T21:05:36.981" v="60"/>
          <ac:picMkLst>
            <pc:docMk/>
            <pc:sldMk cId="3246229792" sldId="297"/>
            <ac:picMk id="3" creationId="{FE4A2E93-C0EC-C107-E77A-A772C6A1CE80}"/>
          </ac:picMkLst>
        </pc:picChg>
      </pc:sldChg>
      <pc:sldChg chg="addSp delSp modSp add mod">
        <pc:chgData name="Zoe Lloyd" userId="a0ceceb1-dc95-4197-9aba-daac134766df" providerId="ADAL" clId="{597FA4AA-587A-4676-8411-43C054B30C20}" dt="2026-08-18T21:10:40.992" v="289" actId="113"/>
        <pc:sldMkLst>
          <pc:docMk/>
          <pc:sldMk cId="1514511622" sldId="298"/>
        </pc:sldMkLst>
        <pc:spChg chg="add del mod">
          <ac:chgData name="Zoe Lloyd" userId="a0ceceb1-dc95-4197-9aba-daac134766df" providerId="ADAL" clId="{597FA4AA-587A-4676-8411-43C054B30C20}" dt="2026-08-18T21:09:53.322" v="273"/>
          <ac:spMkLst>
            <pc:docMk/>
            <pc:sldMk cId="1514511622" sldId="298"/>
            <ac:spMk id="4" creationId="{D8E74187-314B-237B-CF58-15ACE96C48CF}"/>
          </ac:spMkLst>
        </pc:spChg>
        <pc:spChg chg="add mod">
          <ac:chgData name="Zoe Lloyd" userId="a0ceceb1-dc95-4197-9aba-daac134766df" providerId="ADAL" clId="{597FA4AA-587A-4676-8411-43C054B30C20}" dt="2026-08-18T21:10:40.992" v="289" actId="113"/>
          <ac:spMkLst>
            <pc:docMk/>
            <pc:sldMk cId="1514511622" sldId="298"/>
            <ac:spMk id="6" creationId="{B6CCC410-71C9-F9A9-4E08-20C7E8556167}"/>
          </ac:spMkLst>
        </pc:spChg>
        <pc:picChg chg="add mod">
          <ac:chgData name="Zoe Lloyd" userId="a0ceceb1-dc95-4197-9aba-daac134766df" providerId="ADAL" clId="{597FA4AA-587A-4676-8411-43C054B30C20}" dt="2026-08-18T21:06:00.836" v="66"/>
          <ac:picMkLst>
            <pc:docMk/>
            <pc:sldMk cId="1514511622" sldId="298"/>
            <ac:picMk id="3" creationId="{5BAC6160-2F6C-6A01-366B-3DF0DC90B3BA}"/>
          </ac:picMkLst>
        </pc:picChg>
      </pc:sldChg>
      <pc:sldChg chg="del">
        <pc:chgData name="Zoe Lloyd" userId="a0ceceb1-dc95-4197-9aba-daac134766df" providerId="ADAL" clId="{597FA4AA-587A-4676-8411-43C054B30C20}" dt="2026-08-18T21:01:59.406" v="7" actId="47"/>
        <pc:sldMkLst>
          <pc:docMk/>
          <pc:sldMk cId="4191574227" sldId="298"/>
        </pc:sldMkLst>
      </pc:sldChg>
      <pc:sldChg chg="addSp delSp modSp add mod">
        <pc:chgData name="Zoe Lloyd" userId="a0ceceb1-dc95-4197-9aba-daac134766df" providerId="ADAL" clId="{597FA4AA-587A-4676-8411-43C054B30C20}" dt="2026-08-18T21:06:23.831" v="72"/>
        <pc:sldMkLst>
          <pc:docMk/>
          <pc:sldMk cId="961345829" sldId="299"/>
        </pc:sldMkLst>
        <pc:picChg chg="add mod">
          <ac:chgData name="Zoe Lloyd" userId="a0ceceb1-dc95-4197-9aba-daac134766df" providerId="ADAL" clId="{597FA4AA-587A-4676-8411-43C054B30C20}" dt="2026-08-18T21:06:23.831" v="72"/>
          <ac:picMkLst>
            <pc:docMk/>
            <pc:sldMk cId="961345829" sldId="299"/>
            <ac:picMk id="3" creationId="{D7A7A689-E6D6-F58C-BF78-910C6B02A3D9}"/>
          </ac:picMkLst>
        </pc:picChg>
        <pc:picChg chg="del">
          <ac:chgData name="Zoe Lloyd" userId="a0ceceb1-dc95-4197-9aba-daac134766df" providerId="ADAL" clId="{597FA4AA-587A-4676-8411-43C054B30C20}" dt="2026-08-18T21:06:22.086" v="70" actId="478"/>
          <ac:picMkLst>
            <pc:docMk/>
            <pc:sldMk cId="961345829" sldId="299"/>
            <ac:picMk id="4" creationId="{416F7713-710D-DF2A-D0BB-453AB2912B9F}"/>
          </ac:picMkLst>
        </pc:picChg>
      </pc:sldChg>
      <pc:sldChg chg="addSp delSp modSp add mod">
        <pc:chgData name="Zoe Lloyd" userId="a0ceceb1-dc95-4197-9aba-daac134766df" providerId="ADAL" clId="{597FA4AA-587A-4676-8411-43C054B30C20}" dt="2026-08-18T21:06:38.182" v="76"/>
        <pc:sldMkLst>
          <pc:docMk/>
          <pc:sldMk cId="2344197050" sldId="300"/>
        </pc:sldMkLst>
        <pc:picChg chg="del">
          <ac:chgData name="Zoe Lloyd" userId="a0ceceb1-dc95-4197-9aba-daac134766df" providerId="ADAL" clId="{597FA4AA-587A-4676-8411-43C054B30C20}" dt="2026-08-18T21:06:36.248" v="74" actId="478"/>
          <ac:picMkLst>
            <pc:docMk/>
            <pc:sldMk cId="2344197050" sldId="300"/>
            <ac:picMk id="3" creationId="{E54AA771-02A6-E17F-387B-39CA563F68DB}"/>
          </ac:picMkLst>
        </pc:picChg>
        <pc:picChg chg="add mod">
          <ac:chgData name="Zoe Lloyd" userId="a0ceceb1-dc95-4197-9aba-daac134766df" providerId="ADAL" clId="{597FA4AA-587A-4676-8411-43C054B30C20}" dt="2026-08-18T21:06:38.182" v="76"/>
          <ac:picMkLst>
            <pc:docMk/>
            <pc:sldMk cId="2344197050" sldId="300"/>
            <ac:picMk id="4" creationId="{5CE26BFE-37B5-168E-769F-DE968B2F6240}"/>
          </ac:picMkLst>
        </pc:picChg>
      </pc:sldChg>
      <pc:sldChg chg="del">
        <pc:chgData name="Zoe Lloyd" userId="a0ceceb1-dc95-4197-9aba-daac134766df" providerId="ADAL" clId="{597FA4AA-587A-4676-8411-43C054B30C20}" dt="2026-08-18T21:01:57.864" v="5" actId="47"/>
        <pc:sldMkLst>
          <pc:docMk/>
          <pc:sldMk cId="2140941750" sldId="302"/>
        </pc:sldMkLst>
      </pc:sldChg>
      <pc:sldChg chg="del">
        <pc:chgData name="Zoe Lloyd" userId="a0ceceb1-dc95-4197-9aba-daac134766df" providerId="ADAL" clId="{597FA4AA-587A-4676-8411-43C054B30C20}" dt="2026-08-18T21:01:58.325" v="6" actId="47"/>
        <pc:sldMkLst>
          <pc:docMk/>
          <pc:sldMk cId="327227055" sldId="303"/>
        </pc:sldMkLst>
      </pc:sldChg>
      <pc:sldChg chg="del">
        <pc:chgData name="Zoe Lloyd" userId="a0ceceb1-dc95-4197-9aba-daac134766df" providerId="ADAL" clId="{597FA4AA-587A-4676-8411-43C054B30C20}" dt="2026-08-18T21:01:57.281" v="4" actId="47"/>
        <pc:sldMkLst>
          <pc:docMk/>
          <pc:sldMk cId="1160614341" sldId="604"/>
        </pc:sldMkLst>
      </pc:sldChg>
      <pc:sldChg chg="addSp delSp modSp del mod modNotesTx">
        <pc:chgData name="Zoe Lloyd" userId="a0ceceb1-dc95-4197-9aba-daac134766df" providerId="ADAL" clId="{597FA4AA-587A-4676-8411-43C054B30C20}" dt="2026-08-18T21:04:26.694" v="41" actId="47"/>
        <pc:sldMkLst>
          <pc:docMk/>
          <pc:sldMk cId="526719018" sldId="607"/>
        </pc:sldMkLst>
        <pc:spChg chg="del">
          <ac:chgData name="Zoe Lloyd" userId="a0ceceb1-dc95-4197-9aba-daac134766df" providerId="ADAL" clId="{597FA4AA-587A-4676-8411-43C054B30C20}" dt="2026-08-18T21:02:12.205" v="27" actId="478"/>
          <ac:spMkLst>
            <pc:docMk/>
            <pc:sldMk cId="526719018" sldId="607"/>
            <ac:spMk id="8" creationId="{40C93396-A38B-B58E-23AF-F0A216EED91F}"/>
          </ac:spMkLst>
        </pc:spChg>
        <pc:spChg chg="del">
          <ac:chgData name="Zoe Lloyd" userId="a0ceceb1-dc95-4197-9aba-daac134766df" providerId="ADAL" clId="{597FA4AA-587A-4676-8411-43C054B30C20}" dt="2026-08-18T21:02:13.443" v="28" actId="478"/>
          <ac:spMkLst>
            <pc:docMk/>
            <pc:sldMk cId="526719018" sldId="607"/>
            <ac:spMk id="9" creationId="{0D384CCA-4D04-C501-FAEE-DEFF80B66ED1}"/>
          </ac:spMkLst>
        </pc:spChg>
        <pc:spChg chg="add del mod">
          <ac:chgData name="Zoe Lloyd" userId="a0ceceb1-dc95-4197-9aba-daac134766df" providerId="ADAL" clId="{597FA4AA-587A-4676-8411-43C054B30C20}" dt="2026-08-18T21:02:17.639" v="30" actId="478"/>
          <ac:spMkLst>
            <pc:docMk/>
            <pc:sldMk cId="526719018" sldId="607"/>
            <ac:spMk id="11" creationId="{00400842-651E-B20B-8B38-D6701EF14604}"/>
          </ac:spMkLst>
        </pc:spChg>
        <pc:spChg chg="del">
          <ac:chgData name="Zoe Lloyd" userId="a0ceceb1-dc95-4197-9aba-daac134766df" providerId="ADAL" clId="{597FA4AA-587A-4676-8411-43C054B30C20}" dt="2026-08-18T21:02:10.240" v="24" actId="478"/>
          <ac:spMkLst>
            <pc:docMk/>
            <pc:sldMk cId="526719018" sldId="607"/>
            <ac:spMk id="13" creationId="{6118B77B-D337-2EE6-7406-09809DA1E5A2}"/>
          </ac:spMkLst>
        </pc:spChg>
        <pc:picChg chg="del">
          <ac:chgData name="Zoe Lloyd" userId="a0ceceb1-dc95-4197-9aba-daac134766df" providerId="ADAL" clId="{597FA4AA-587A-4676-8411-43C054B30C20}" dt="2026-08-18T21:02:10.770" v="25" actId="478"/>
          <ac:picMkLst>
            <pc:docMk/>
            <pc:sldMk cId="526719018" sldId="607"/>
            <ac:picMk id="4" creationId="{6180F4AB-ADF2-2AB1-EBCC-D7F559F3FB7C}"/>
          </ac:picMkLst>
        </pc:picChg>
        <pc:picChg chg="del">
          <ac:chgData name="Zoe Lloyd" userId="a0ceceb1-dc95-4197-9aba-daac134766df" providerId="ADAL" clId="{597FA4AA-587A-4676-8411-43C054B30C20}" dt="2026-08-18T21:02:11.147" v="26" actId="478"/>
          <ac:picMkLst>
            <pc:docMk/>
            <pc:sldMk cId="526719018" sldId="607"/>
            <ac:picMk id="7" creationId="{154C70CB-1EBE-72C3-8318-2BC08EF714E1}"/>
          </ac:picMkLst>
        </pc:picChg>
      </pc:sldChg>
      <pc:sldChg chg="add del">
        <pc:chgData name="Zoe Lloyd" userId="a0ceceb1-dc95-4197-9aba-daac134766df" providerId="ADAL" clId="{597FA4AA-587A-4676-8411-43C054B30C20}" dt="2026-08-18T21:04:27.139" v="42" actId="47"/>
        <pc:sldMkLst>
          <pc:docMk/>
          <pc:sldMk cId="241293286" sldId="608"/>
        </pc:sldMkLst>
      </pc:sldChg>
      <pc:sldChg chg="del">
        <pc:chgData name="Zoe Lloyd" userId="a0ceceb1-dc95-4197-9aba-daac134766df" providerId="ADAL" clId="{597FA4AA-587A-4676-8411-43C054B30C20}" dt="2026-08-18T21:01:56.954" v="3" actId="47"/>
        <pc:sldMkLst>
          <pc:docMk/>
          <pc:sldMk cId="1755813526" sldId="608"/>
        </pc:sldMkLst>
      </pc:sldChg>
      <pc:sldChg chg="add del">
        <pc:chgData name="Zoe Lloyd" userId="a0ceceb1-dc95-4197-9aba-daac134766df" providerId="ADAL" clId="{597FA4AA-587A-4676-8411-43C054B30C20}" dt="2026-08-18T21:04:27.336" v="43" actId="47"/>
        <pc:sldMkLst>
          <pc:docMk/>
          <pc:sldMk cId="1712046986" sldId="609"/>
        </pc:sldMkLst>
      </pc:sldChg>
      <pc:sldChg chg="del">
        <pc:chgData name="Zoe Lloyd" userId="a0ceceb1-dc95-4197-9aba-daac134766df" providerId="ADAL" clId="{597FA4AA-587A-4676-8411-43C054B30C20}" dt="2026-08-18T21:01:55.575" v="2" actId="47"/>
        <pc:sldMkLst>
          <pc:docMk/>
          <pc:sldMk cId="2477562198" sldId="609"/>
        </pc:sldMkLst>
      </pc:sldChg>
      <pc:sldChg chg="add del">
        <pc:chgData name="Zoe Lloyd" userId="a0ceceb1-dc95-4197-9aba-daac134766df" providerId="ADAL" clId="{597FA4AA-587A-4676-8411-43C054B30C20}" dt="2026-08-18T21:04:27.995" v="44" actId="47"/>
        <pc:sldMkLst>
          <pc:docMk/>
          <pc:sldMk cId="1856591594" sldId="610"/>
        </pc:sldMkLst>
      </pc:sldChg>
      <pc:sldChg chg="addSp modSp add del mod">
        <pc:chgData name="Zoe Lloyd" userId="a0ceceb1-dc95-4197-9aba-daac134766df" providerId="ADAL" clId="{597FA4AA-587A-4676-8411-43C054B30C20}" dt="2026-08-18T21:04:24.239" v="40" actId="47"/>
        <pc:sldMkLst>
          <pc:docMk/>
          <pc:sldMk cId="60861399" sldId="611"/>
        </pc:sldMkLst>
        <pc:picChg chg="add mod">
          <ac:chgData name="Zoe Lloyd" userId="a0ceceb1-dc95-4197-9aba-daac134766df" providerId="ADAL" clId="{597FA4AA-587A-4676-8411-43C054B30C20}" dt="2026-08-18T21:03:23.082" v="36"/>
          <ac:picMkLst>
            <pc:docMk/>
            <pc:sldMk cId="60861399" sldId="611"/>
            <ac:picMk id="3" creationId="{E5A7022D-AFCC-A714-135D-236769D2FB53}"/>
          </ac:picMkLst>
        </pc:picChg>
      </pc:sldChg>
      <pc:sldChg chg="del">
        <pc:chgData name="Zoe Lloyd" userId="a0ceceb1-dc95-4197-9aba-daac134766df" providerId="ADAL" clId="{597FA4AA-587A-4676-8411-43C054B30C20}" dt="2026-08-18T21:01:53.386" v="0" actId="47"/>
        <pc:sldMkLst>
          <pc:docMk/>
          <pc:sldMk cId="3612683442" sldId="611"/>
        </pc:sldMkLst>
      </pc:sldChg>
      <pc:sldMasterChg chg="delSldLayout">
        <pc:chgData name="Zoe Lloyd" userId="a0ceceb1-dc95-4197-9aba-daac134766df" providerId="ADAL" clId="{597FA4AA-587A-4676-8411-43C054B30C20}" dt="2026-08-18T21:04:27.995" v="44" actId="47"/>
        <pc:sldMasterMkLst>
          <pc:docMk/>
          <pc:sldMasterMk cId="1160919896" sldId="2147484031"/>
        </pc:sldMasterMkLst>
        <pc:sldLayoutChg chg="del">
          <pc:chgData name="Zoe Lloyd" userId="a0ceceb1-dc95-4197-9aba-daac134766df" providerId="ADAL" clId="{597FA4AA-587A-4676-8411-43C054B30C20}" dt="2026-08-18T21:04:27.995" v="44" actId="47"/>
          <pc:sldLayoutMkLst>
            <pc:docMk/>
            <pc:sldMasterMk cId="1160919896" sldId="2147484031"/>
            <pc:sldLayoutMk cId="780723910" sldId="2147484030"/>
          </pc:sldLayoutMkLst>
        </pc:sldLayoutChg>
        <pc:sldLayoutChg chg="del">
          <pc:chgData name="Zoe Lloyd" userId="a0ceceb1-dc95-4197-9aba-daac134766df" providerId="ADAL" clId="{597FA4AA-587A-4676-8411-43C054B30C20}" dt="2026-08-18T21:01:58.325" v="6" actId="47"/>
          <pc:sldLayoutMkLst>
            <pc:docMk/>
            <pc:sldMasterMk cId="1160919896" sldId="2147484031"/>
            <pc:sldLayoutMk cId="2718446510" sldId="214748420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46A3C-4555-4363-B629-61E7EF127D18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106D00-D69F-4B95-BED1-EED5BF5B92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75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06D00-D69F-4B95-BED1-EED5BF5B927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99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F93F-7F69-2D09-0103-2114B32146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919EF1-9A81-ECF2-1E5A-C7537BEE53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FD295-28F6-ECF6-D97D-353412454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48B-7A06-4BA7-BF1E-4D64D4274D9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5DDAA-87E7-21CC-8BE9-AA508B66A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E24944-E078-02B8-8121-3A9DBF8A0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81D2-DA10-4B24-BA31-8E6A03A5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675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8AD48-B604-C984-9B53-AE5F19336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1F887E-5923-BEB6-7A93-5F70BA86CF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1B38E8-3AF2-FCE7-695D-DADE91CF6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48B-7A06-4BA7-BF1E-4D64D4274D9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C2746-1FDB-E3D4-9D39-C30FFE475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4C1B5-B82C-9DE4-AA8B-642011678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81D2-DA10-4B24-BA31-8E6A03A5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014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88A144-625E-D478-A83F-848C182830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92A89-F75E-95CC-24F3-AB5D3D6823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068BC-91D6-E234-1E21-CF803D302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48B-7A06-4BA7-BF1E-4D64D4274D9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7F995-CA09-4DCF-4833-94E3E8983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0B074-3FDB-BD3A-82B8-82624951B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81D2-DA10-4B24-BA31-8E6A03A5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4838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ening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A3B706A-99A3-7A44-6248-F36354C93B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7E8FEB5B-B871-F75D-4990-7FAB7146B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18" y="3911798"/>
            <a:ext cx="6978846" cy="978729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>
              <a:defRPr>
                <a:solidFill>
                  <a:srgbClr val="F9F7F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9659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7">
          <p15:clr>
            <a:srgbClr val="FBAE40"/>
          </p15:clr>
        </p15:guide>
        <p15:guide id="2" pos="7355">
          <p15:clr>
            <a:srgbClr val="FBAE40"/>
          </p15:clr>
        </p15:guide>
        <p15:guide id="3" orient="horz" pos="346">
          <p15:clr>
            <a:srgbClr val="FBAE40"/>
          </p15:clr>
        </p15:guide>
        <p15:guide id="4" orient="horz" pos="397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PPT style, continu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1BD70B-DA64-8C69-6471-7BE886E588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1502925-CA10-CAEE-2890-45267B12CE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836613"/>
            <a:ext cx="6167186" cy="315086"/>
          </a:xfrm>
        </p:spPr>
        <p:txBody>
          <a:bodyPr numCol="1">
            <a:spAutoFit/>
          </a:bodyPr>
          <a:lstStyle/>
          <a:p>
            <a:pPr lvl="0"/>
            <a:r>
              <a:rPr lang="en-GB"/>
              <a:t>Body copy continued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450BDA27-E34D-A78A-EAC2-F62A6ED501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22732" y="836613"/>
            <a:ext cx="4131067" cy="474360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F1B4D4-04A8-AF65-F850-A541041773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57791" y="5685063"/>
            <a:ext cx="2676417" cy="106808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B94C812-50A5-7928-2E7C-30261E4729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8" y="281944"/>
            <a:ext cx="6167437" cy="341632"/>
          </a:xfrm>
        </p:spPr>
        <p:txBody>
          <a:bodyPr/>
          <a:lstStyle/>
          <a:p>
            <a:pPr lvl="2"/>
            <a:r>
              <a:rPr lang="en-GB"/>
              <a:t>Third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61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4">
          <p15:clr>
            <a:srgbClr val="FBAE40"/>
          </p15:clr>
        </p15:guide>
        <p15:guide id="2" pos="529">
          <p15:clr>
            <a:srgbClr val="FBAE40"/>
          </p15:clr>
        </p15:guide>
        <p15:guide id="3" orient="horz" pos="3521">
          <p15:clr>
            <a:srgbClr val="FBAE40"/>
          </p15:clr>
        </p15:guide>
        <p15:guide id="4" pos="715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8CAAA17-4B77-47E5-ABF5-6541FB18D31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5A9C1C89-34C2-4754-AC20-1D586286A37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85763" y="195263"/>
            <a:ext cx="11512550" cy="6403975"/>
            <a:chOff x="385354" y="194799"/>
            <a:chExt cx="11512732" cy="6404120"/>
          </a:xfrm>
        </p:grpSpPr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84B6342E-B5F8-4C24-9C70-BD3857145D29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63878" y="5320937"/>
              <a:ext cx="3334208" cy="1277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727DCE73-5562-42B6-91B7-E61FF12F2FE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354" y="194799"/>
              <a:ext cx="3526006" cy="1286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3914" y="2324044"/>
            <a:ext cx="11604172" cy="11049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000" b="1" cap="none" spc="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293914" y="3602039"/>
            <a:ext cx="10374086" cy="51442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0"/>
          </p:nvPr>
        </p:nvSpPr>
        <p:spPr>
          <a:xfrm>
            <a:off x="293914" y="5035525"/>
            <a:ext cx="5418909" cy="468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3605138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D75277C-2782-41F9-8A2F-5F20A8F51368}"/>
              </a:ext>
            </a:extLst>
          </p:cNvPr>
          <p:cNvSpPr/>
          <p:nvPr/>
        </p:nvSpPr>
        <p:spPr>
          <a:xfrm>
            <a:off x="0" y="4529138"/>
            <a:ext cx="12192000" cy="2328862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981266-A55A-49BF-9F10-825BECAA9D7E}"/>
              </a:ext>
            </a:extLst>
          </p:cNvPr>
          <p:cNvSpPr/>
          <p:nvPr userDrawn="1"/>
        </p:nvSpPr>
        <p:spPr>
          <a:xfrm>
            <a:off x="0" y="0"/>
            <a:ext cx="12192000" cy="2328863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790E46EB-B021-4A5A-86F8-88280D6FD1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195263"/>
            <a:ext cx="3713162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6FFD52AF-8253-40C0-9FF8-62DC30FEB3E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213" y="5221288"/>
            <a:ext cx="3594100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1" y="2697479"/>
            <a:ext cx="11604172" cy="146304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000" b="1" cap="none" spc="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823232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ABD415A-D21C-49B2-8A95-393D21BF331F}"/>
              </a:ext>
            </a:extLst>
          </p:cNvPr>
          <p:cNvSpPr/>
          <p:nvPr/>
        </p:nvSpPr>
        <p:spPr>
          <a:xfrm>
            <a:off x="0" y="0"/>
            <a:ext cx="12192000" cy="2328862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A2216FE5-E008-47A9-94FC-B7129E1B8A9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475" y="474662"/>
            <a:ext cx="3714750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1" y="367347"/>
            <a:ext cx="11604172" cy="146304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000" b="1" cap="none" spc="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8904795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Single lin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904849F0-FA8B-4DE2-9C0B-F3EDABD6C1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904849F0-FA8B-4DE2-9C0B-F3EDABD6C1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99547B2-F944-47FF-A237-907AEDA0B22A}"/>
              </a:ext>
            </a:extLst>
          </p:cNvPr>
          <p:cNvSpPr/>
          <p:nvPr userDrawn="1"/>
        </p:nvSpPr>
        <p:spPr>
          <a:xfrm>
            <a:off x="0" y="6723063"/>
            <a:ext cx="12192000" cy="134937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GB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E735EE94-E704-4F9D-A6CA-9299FCBE7F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06"/>
          <a:stretch>
            <a:fillRect/>
          </a:stretch>
        </p:blipFill>
        <p:spPr bwMode="auto">
          <a:xfrm>
            <a:off x="11436350" y="365125"/>
            <a:ext cx="5556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FD12D0F-6E86-4E47-BFCA-B2DF97B21F6B}"/>
              </a:ext>
            </a:extLst>
          </p:cNvPr>
          <p:cNvSpPr txBox="1">
            <a:spLocks/>
          </p:cNvSpPr>
          <p:nvPr userDrawn="1"/>
        </p:nvSpPr>
        <p:spPr>
          <a:xfrm>
            <a:off x="392113" y="365125"/>
            <a:ext cx="10961687" cy="8286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5E8F6B-EB01-4E57-9A6B-6DA7A8A6FC51}"/>
              </a:ext>
            </a:extLst>
          </p:cNvPr>
          <p:cNvSpPr/>
          <p:nvPr userDrawn="1"/>
        </p:nvSpPr>
        <p:spPr>
          <a:xfrm>
            <a:off x="0" y="6723063"/>
            <a:ext cx="12192000" cy="134937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8B3382AB-FD7F-4287-9700-D13168D7C7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06"/>
          <a:stretch>
            <a:fillRect/>
          </a:stretch>
        </p:blipFill>
        <p:spPr bwMode="auto">
          <a:xfrm>
            <a:off x="11436350" y="365125"/>
            <a:ext cx="5556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8279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6" y="1398811"/>
            <a:ext cx="11513923" cy="51903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B20000"/>
              </a:buClr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B20000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B20000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C00000"/>
              </a:buClr>
              <a:defRPr sz="1400"/>
            </a:lvl4pPr>
            <a:lvl5pPr>
              <a:buClr>
                <a:srgbClr val="C00000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34076D11-6645-453E-83F4-2B9875C994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100" b="1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D4F099E-BABA-4F3E-B9AE-BF3A25D2B9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884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ngle line header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 hidden="1">
            <a:extLst>
              <a:ext uri="{FF2B5EF4-FFF2-40B4-BE49-F238E27FC236}">
                <a16:creationId xmlns:a16="http://schemas.microsoft.com/office/drawing/2014/main" id="{5DEC20DF-6F06-4A71-8A83-C500B2BDD11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5" name="Object 2" hidden="1">
                        <a:extLst>
                          <a:ext uri="{FF2B5EF4-FFF2-40B4-BE49-F238E27FC236}">
                            <a16:creationId xmlns:a16="http://schemas.microsoft.com/office/drawing/2014/main" id="{5DEC20DF-6F06-4A71-8A83-C500B2BDD1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21F1D88C-0865-4B48-9CFF-4996B3C3048A}"/>
              </a:ext>
            </a:extLst>
          </p:cNvPr>
          <p:cNvSpPr/>
          <p:nvPr userDrawn="1"/>
        </p:nvSpPr>
        <p:spPr>
          <a:xfrm>
            <a:off x="0" y="6723063"/>
            <a:ext cx="12192000" cy="134937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GB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437CE255-42BB-4E1E-9197-9EAD931115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06"/>
          <a:stretch>
            <a:fillRect/>
          </a:stretch>
        </p:blipFill>
        <p:spPr bwMode="auto">
          <a:xfrm>
            <a:off x="11436350" y="365125"/>
            <a:ext cx="5556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97A3C6-32AA-47BE-988B-8920F82F57AF}"/>
              </a:ext>
            </a:extLst>
          </p:cNvPr>
          <p:cNvSpPr txBox="1">
            <a:spLocks/>
          </p:cNvSpPr>
          <p:nvPr userDrawn="1"/>
        </p:nvSpPr>
        <p:spPr>
          <a:xfrm>
            <a:off x="392113" y="365125"/>
            <a:ext cx="10961687" cy="8286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C208940-9DB8-4B24-A555-6F9AE6BD0629}"/>
              </a:ext>
            </a:extLst>
          </p:cNvPr>
          <p:cNvSpPr/>
          <p:nvPr userDrawn="1"/>
        </p:nvSpPr>
        <p:spPr>
          <a:xfrm>
            <a:off x="0" y="6723063"/>
            <a:ext cx="12192000" cy="134937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9305AB5C-EF9C-4D95-8D11-C87614619B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06"/>
          <a:stretch>
            <a:fillRect/>
          </a:stretch>
        </p:blipFill>
        <p:spPr bwMode="auto">
          <a:xfrm>
            <a:off x="11436350" y="365125"/>
            <a:ext cx="5556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1886" y="1380873"/>
            <a:ext cx="5582194" cy="51853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B20000"/>
              </a:buClr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B20000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B20000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9395" y="1380873"/>
            <a:ext cx="5406818" cy="51853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B20000"/>
              </a:buClr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B20000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B20000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8279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85C26BAB-4E24-4D24-B49D-067C521B4A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100" b="1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B12FC8F-BF6A-4091-BFC6-080D2BD6D7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0505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ngle line header cle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E5C3CF94-5406-44B8-A4E9-7CB19742730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E5C3CF94-5406-44B8-A4E9-7CB1974273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859DBAE5-97BA-4E00-A470-FDC303C05663}"/>
              </a:ext>
            </a:extLst>
          </p:cNvPr>
          <p:cNvSpPr/>
          <p:nvPr userDrawn="1"/>
        </p:nvSpPr>
        <p:spPr>
          <a:xfrm>
            <a:off x="0" y="6723063"/>
            <a:ext cx="12192000" cy="134937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GB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D596C90E-936B-4BA5-9F0E-3E246C1CD95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06"/>
          <a:stretch>
            <a:fillRect/>
          </a:stretch>
        </p:blipFill>
        <p:spPr bwMode="auto">
          <a:xfrm>
            <a:off x="11436350" y="365125"/>
            <a:ext cx="5556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D40A3E9-D5D1-4789-9AFD-760F7B529D88}"/>
              </a:ext>
            </a:extLst>
          </p:cNvPr>
          <p:cNvSpPr txBox="1">
            <a:spLocks/>
          </p:cNvSpPr>
          <p:nvPr userDrawn="1"/>
        </p:nvSpPr>
        <p:spPr>
          <a:xfrm>
            <a:off x="392113" y="365125"/>
            <a:ext cx="10961687" cy="8286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95A2DE-F43F-40B8-A897-A788C770A708}"/>
              </a:ext>
            </a:extLst>
          </p:cNvPr>
          <p:cNvSpPr/>
          <p:nvPr userDrawn="1"/>
        </p:nvSpPr>
        <p:spPr>
          <a:xfrm>
            <a:off x="0" y="6723063"/>
            <a:ext cx="12192000" cy="134937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23A5786E-A1DE-4663-91F8-AC322378EDF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06"/>
          <a:stretch>
            <a:fillRect/>
          </a:stretch>
        </p:blipFill>
        <p:spPr bwMode="auto">
          <a:xfrm>
            <a:off x="11436350" y="365125"/>
            <a:ext cx="5556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8279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39188843-55A0-4595-A773-6DCA117B69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100" b="1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E39FB58-577E-4BB2-A6A1-B66B20E882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6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63F02-E0E8-D6CE-77C6-00C527DD2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FD789-C44C-D5B0-DEEA-00CDBD2F8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53FCD1-14B5-B6CA-B626-831787EF2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48B-7A06-4BA7-BF1E-4D64D4274D9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C83E3-297D-60DA-DCB5-CF1C50AD4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D4EDC-67A1-2576-057F-9BE39E296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81D2-DA10-4B24-BA31-8E6A03A5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711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uble lin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2" hidden="1">
            <a:extLst>
              <a:ext uri="{FF2B5EF4-FFF2-40B4-BE49-F238E27FC236}">
                <a16:creationId xmlns:a16="http://schemas.microsoft.com/office/drawing/2014/main" id="{A53055BB-6CEA-432F-827E-8E57E0E6B1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6" name="Object 2" hidden="1">
                        <a:extLst>
                          <a:ext uri="{FF2B5EF4-FFF2-40B4-BE49-F238E27FC236}">
                            <a16:creationId xmlns:a16="http://schemas.microsoft.com/office/drawing/2014/main" id="{A53055BB-6CEA-432F-827E-8E57E0E6B1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3C3FC580-7F23-49E4-8CB7-D9B896825521}"/>
              </a:ext>
            </a:extLst>
          </p:cNvPr>
          <p:cNvSpPr/>
          <p:nvPr userDrawn="1"/>
        </p:nvSpPr>
        <p:spPr>
          <a:xfrm>
            <a:off x="0" y="6723063"/>
            <a:ext cx="12192000" cy="134937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GB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BFA2E6E0-E758-4DC6-AEF8-698B85FCAD0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06"/>
          <a:stretch>
            <a:fillRect/>
          </a:stretch>
        </p:blipFill>
        <p:spPr bwMode="auto">
          <a:xfrm>
            <a:off x="11436350" y="365125"/>
            <a:ext cx="5556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368313A-082B-4BED-BFCE-1B817264CE89}"/>
              </a:ext>
            </a:extLst>
          </p:cNvPr>
          <p:cNvSpPr txBox="1">
            <a:spLocks/>
          </p:cNvSpPr>
          <p:nvPr userDrawn="1"/>
        </p:nvSpPr>
        <p:spPr>
          <a:xfrm>
            <a:off x="392113" y="365125"/>
            <a:ext cx="10961687" cy="8286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D8A977-AE95-4742-81D7-DE2FD4B9BD56}"/>
              </a:ext>
            </a:extLst>
          </p:cNvPr>
          <p:cNvSpPr/>
          <p:nvPr userDrawn="1"/>
        </p:nvSpPr>
        <p:spPr>
          <a:xfrm>
            <a:off x="0" y="6723063"/>
            <a:ext cx="12192000" cy="134937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7">
            <a:extLst>
              <a:ext uri="{FF2B5EF4-FFF2-40B4-BE49-F238E27FC236}">
                <a16:creationId xmlns:a16="http://schemas.microsoft.com/office/drawing/2014/main" id="{3642C1C4-EF64-4A6F-BD25-4C5B44F74B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06"/>
          <a:stretch>
            <a:fillRect/>
          </a:stretch>
        </p:blipFill>
        <p:spPr bwMode="auto">
          <a:xfrm>
            <a:off x="11436350" y="365125"/>
            <a:ext cx="5556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886" y="365126"/>
            <a:ext cx="10961914" cy="540565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91886" y="984137"/>
            <a:ext cx="10961914" cy="28724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91886" y="1349829"/>
            <a:ext cx="11513923" cy="51903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B20000"/>
              </a:buClr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B20000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B20000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C00000"/>
              </a:buClr>
              <a:defRPr sz="1400"/>
            </a:lvl4pPr>
            <a:lvl5pPr>
              <a:buClr>
                <a:srgbClr val="C00000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EF6182EA-A4E4-4303-9E9F-BA825FC6B9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100" b="1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8D4D783B-8A74-40ED-B97E-0F16C7A6BC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63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uble line header cle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2425F8A9-DB2D-428C-B71D-080E232C110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2425F8A9-DB2D-428C-B71D-080E232C11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2214E0E-C9E1-4A6F-8A1E-2097DCE09E7A}"/>
              </a:ext>
            </a:extLst>
          </p:cNvPr>
          <p:cNvSpPr/>
          <p:nvPr userDrawn="1"/>
        </p:nvSpPr>
        <p:spPr>
          <a:xfrm>
            <a:off x="0" y="6723063"/>
            <a:ext cx="12192000" cy="134937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GB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DEBFD264-91BC-47C7-B822-13948A5C4B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06"/>
          <a:stretch>
            <a:fillRect/>
          </a:stretch>
        </p:blipFill>
        <p:spPr bwMode="auto">
          <a:xfrm>
            <a:off x="11436350" y="365125"/>
            <a:ext cx="5556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ADF52DE-DB41-486A-9BC5-36AE8042D56F}"/>
              </a:ext>
            </a:extLst>
          </p:cNvPr>
          <p:cNvSpPr txBox="1">
            <a:spLocks/>
          </p:cNvSpPr>
          <p:nvPr userDrawn="1"/>
        </p:nvSpPr>
        <p:spPr>
          <a:xfrm>
            <a:off x="392113" y="365125"/>
            <a:ext cx="10961687" cy="8286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E3B720-B386-4000-8C67-1F2DAF732CE3}"/>
              </a:ext>
            </a:extLst>
          </p:cNvPr>
          <p:cNvSpPr/>
          <p:nvPr userDrawn="1"/>
        </p:nvSpPr>
        <p:spPr>
          <a:xfrm>
            <a:off x="0" y="6723063"/>
            <a:ext cx="12192000" cy="134937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3A63359E-D0DC-4082-993C-600E48576D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06"/>
          <a:stretch>
            <a:fillRect/>
          </a:stretch>
        </p:blipFill>
        <p:spPr bwMode="auto">
          <a:xfrm>
            <a:off x="11436350" y="365125"/>
            <a:ext cx="5556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91886" y="365126"/>
            <a:ext cx="10961914" cy="540565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91886" y="984137"/>
            <a:ext cx="10961914" cy="28724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98004497-88B6-405F-AEE5-2AEB77DA2C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100" b="1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95C49C1-6A31-4EFD-BB46-CC4233E8AA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1179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uble line header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2" hidden="1">
            <a:extLst>
              <a:ext uri="{FF2B5EF4-FFF2-40B4-BE49-F238E27FC236}">
                <a16:creationId xmlns:a16="http://schemas.microsoft.com/office/drawing/2014/main" id="{C5CF45EF-4C8D-40FE-82F4-A83558FF8DC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6" name="Object 2" hidden="1">
                        <a:extLst>
                          <a:ext uri="{FF2B5EF4-FFF2-40B4-BE49-F238E27FC236}">
                            <a16:creationId xmlns:a16="http://schemas.microsoft.com/office/drawing/2014/main" id="{C5CF45EF-4C8D-40FE-82F4-A83558FF8D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E0041C80-065A-495A-9818-A046CA9C2CFC}"/>
              </a:ext>
            </a:extLst>
          </p:cNvPr>
          <p:cNvSpPr/>
          <p:nvPr userDrawn="1"/>
        </p:nvSpPr>
        <p:spPr>
          <a:xfrm>
            <a:off x="0" y="6723063"/>
            <a:ext cx="12192000" cy="134937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GB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C509EA9B-4F75-4845-B4C3-4CF7EB2D89F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06"/>
          <a:stretch>
            <a:fillRect/>
          </a:stretch>
        </p:blipFill>
        <p:spPr bwMode="auto">
          <a:xfrm>
            <a:off x="11436350" y="365125"/>
            <a:ext cx="5556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4C2B4FA-6AD8-4866-A082-C680CD3868A1}"/>
              </a:ext>
            </a:extLst>
          </p:cNvPr>
          <p:cNvSpPr txBox="1">
            <a:spLocks/>
          </p:cNvSpPr>
          <p:nvPr userDrawn="1"/>
        </p:nvSpPr>
        <p:spPr>
          <a:xfrm>
            <a:off x="392113" y="365125"/>
            <a:ext cx="10961687" cy="8286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2024D4-6E16-47D5-BE82-2A060274AA0D}"/>
              </a:ext>
            </a:extLst>
          </p:cNvPr>
          <p:cNvSpPr/>
          <p:nvPr userDrawn="1"/>
        </p:nvSpPr>
        <p:spPr>
          <a:xfrm>
            <a:off x="0" y="6723063"/>
            <a:ext cx="12192000" cy="134937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09E047C2-3716-4AB4-B9B8-2C3E280029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06"/>
          <a:stretch>
            <a:fillRect/>
          </a:stretch>
        </p:blipFill>
        <p:spPr bwMode="auto">
          <a:xfrm>
            <a:off x="11436350" y="365125"/>
            <a:ext cx="5556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1886" y="1380873"/>
            <a:ext cx="5582194" cy="51853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B20000"/>
              </a:buClr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B20000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B20000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9395" y="1380873"/>
            <a:ext cx="5406818" cy="51853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B20000"/>
              </a:buClr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B20000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B20000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1886" y="365126"/>
            <a:ext cx="10961914" cy="540565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91886" y="984137"/>
            <a:ext cx="10961914" cy="28724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E682B808-071A-4AFA-A103-6261457500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100" b="1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6FDFAB53-BF1E-484D-A6C2-6D1F5BCEC1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1621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3EA464-C12E-4368-89D6-E019FED284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4C163-478C-45CD-A66E-139C5B17D0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1675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C0ED22-1A13-19F3-7646-63A6CD7E4F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3579" y="3245476"/>
            <a:ext cx="5496451" cy="154457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000" b="1" cap="none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</a:t>
            </a:r>
            <a:br>
              <a:rPr lang="en-US" dirty="0"/>
            </a:br>
            <a:r>
              <a:rPr lang="en-US" dirty="0"/>
              <a:t>end slide title</a:t>
            </a:r>
          </a:p>
        </p:txBody>
      </p:sp>
    </p:spTree>
    <p:extLst>
      <p:ext uri="{BB962C8B-B14F-4D97-AF65-F5344CB8AC3E}">
        <p14:creationId xmlns:p14="http://schemas.microsoft.com/office/powerpoint/2010/main" val="178815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BCD820F-B607-26E6-72E8-6BB0FEABF8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3579" y="3245476"/>
            <a:ext cx="5496451" cy="154457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000" b="1" cap="none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</a:t>
            </a:r>
            <a:br>
              <a:rPr lang="en-US" dirty="0"/>
            </a:br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288488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ngle line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0454" y="684102"/>
            <a:ext cx="10961914" cy="5918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455" y="1576656"/>
            <a:ext cx="11207934" cy="49155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Tx/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Tx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Tx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C00000"/>
              </a:buClr>
              <a:defRPr sz="1400"/>
            </a:lvl4pPr>
            <a:lvl5pPr>
              <a:buClr>
                <a:srgbClr val="C00000"/>
              </a:buCl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325813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BD0637F-FE26-7040-E981-D57E78D914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3579" y="2710904"/>
            <a:ext cx="5496451" cy="154457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000" b="1" cap="none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</a:t>
            </a:r>
            <a:br>
              <a:rPr lang="en-US" dirty="0"/>
            </a:br>
            <a:r>
              <a:rPr lang="en-US" dirty="0"/>
              <a:t>cover slide 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99D5C1-CCDB-672D-DAF8-06B08DA56B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3579" y="4479609"/>
            <a:ext cx="5585546" cy="41594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  <a:endParaRPr lang="en-GB" dirty="0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6ED3A0B2-E8DD-7323-9DAC-05C47E480C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3579" y="6259173"/>
            <a:ext cx="5418909" cy="2612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spc="1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9812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015E730-0836-663E-08BA-7A96E98E1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3787"/>
            <a:ext cx="9144000" cy="2156176"/>
          </a:xfrm>
          <a:prstGeom prst="rect">
            <a:avLst/>
          </a:prstGeom>
        </p:spPr>
        <p:txBody>
          <a:bodyPr anchor="b"/>
          <a:lstStyle>
            <a:lvl1pPr algn="ctr">
              <a:defRPr sz="4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374C5DF-8D32-E810-2C13-0D1BCBDCD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00">
                <a:solidFill>
                  <a:srgbClr val="007CB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7013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15DBB48-69D3-2C36-C070-1650ECDE7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513" y="1500544"/>
            <a:ext cx="7576459" cy="44869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9AE05F1-BADF-F4DB-865C-87101FAFB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515" y="2248253"/>
            <a:ext cx="10782796" cy="2953140"/>
          </a:xfrm>
          <a:prstGeom prst="rect">
            <a:avLst/>
          </a:prstGeom>
        </p:spPr>
        <p:txBody>
          <a:bodyPr numCol="2" spcCol="288000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 dirty="0"/>
              <a:t>Click to edit Master body copy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72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2D81A-26C5-065A-5636-71C830B56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D4B88-65A5-2541-B614-45A367769B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7BFAF-CA52-A41A-5658-90B183CA5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48B-7A06-4BA7-BF1E-4D64D4274D9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7D9DB-FA55-FF57-C018-CF64558A2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8FFF5-3F2E-0EAC-46C4-553D7F035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81D2-DA10-4B24-BA31-8E6A03A5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0445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Backgrou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8381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A54DBB88-EAEA-0C11-E2DC-F368D67B5BD7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17517" y="1570038"/>
            <a:ext cx="10949049" cy="37179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65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A5A0F-35B8-A23F-93A1-08E611664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6B1F3-1742-9280-D40A-E8F3864DB3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E8553B-CFB4-77C6-84B8-69B89E097C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48683C-D8E8-898F-ED52-F170BCA59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48B-7A06-4BA7-BF1E-4D64D4274D9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1D45B0-BEB8-A55C-4D8E-DBEE4E45F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E7C4D6-40CB-BF87-5D49-629BF5253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81D2-DA10-4B24-BA31-8E6A03A5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37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366DB-3090-4DCB-B1BA-A4DFEE153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6E9AF5-00DF-4598-EF48-5638753F1B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6DB8BC-A24D-1CAF-DB58-D1D1CB5E39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93B794-875E-1958-860F-B35978248E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007B22-AA86-FA88-FC3A-454873701B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D59810-CC06-BB90-3B46-8F8F3486D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48B-7A06-4BA7-BF1E-4D64D4274D9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AFBA78-D5E4-9F83-749B-98ECB3DE2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A88218-D542-457E-7DE7-D8CADD853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81D2-DA10-4B24-BA31-8E6A03A5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572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1284D-8028-31D0-553A-42D43A31B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25565B-9072-CC95-6CF1-12E802D4A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48B-7A06-4BA7-BF1E-4D64D4274D9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0011FC-D83A-B0A1-9060-92FA081EF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B1A980-D271-11B9-C0AB-ABDD1AD32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81D2-DA10-4B24-BA31-8E6A03A5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563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CA1F8A-9C68-22AE-01CA-C5D7F1795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48B-7A06-4BA7-BF1E-4D64D4274D9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A58FEF-8B00-E4EC-63CD-47C14391F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100927-77AB-D2BA-45B5-73012E712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81D2-DA10-4B24-BA31-8E6A03A5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577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8023D-9908-EF21-F634-7408831BF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36275-5FB8-2531-4092-59101E74C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60F77A-E4E7-F228-40A3-CF9E83908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65CCBF-E627-F477-A786-A4AD14FE6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48B-7A06-4BA7-BF1E-4D64D4274D9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2A66E5-0251-5630-ED1C-355360A8E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3F9D2E-5C86-0FA4-31C3-591309C20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81D2-DA10-4B24-BA31-8E6A03A5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7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ED820-A347-7BC0-9811-C74C39C62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401C36-5F8F-EFAF-C631-D308385742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BF0452-4A2F-5692-63AD-EBDF5E2206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25DD5C-1458-354C-490A-0DE89E160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48B-7A06-4BA7-BF1E-4D64D4274D9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07E0F-84F1-147C-957B-AF34884D6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18B7BB-98B4-DF1E-02E0-81815FDE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81D2-DA10-4B24-BA31-8E6A03A5FA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64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4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1.jp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6E1BB7-892F-C822-E00A-12609F19F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4EAB38-FA90-BA64-A604-27334742E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35619A-595D-BF57-A21B-3F0A3D9CDB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A8D48B-7A06-4BA7-BF1E-4D64D4274D9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4AA5BE-83EF-C3F3-84AA-8785EBF22E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62158-4177-37AB-E617-E04F483BCD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0381D2-DA10-4B24-BA31-8E6A03A5FABC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1E3617-8BD3-21C4-C4B3-9E136C07937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85612" y="63500"/>
            <a:ext cx="65246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160919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  <p:sldLayoutId id="2147484199" r:id="rId7"/>
    <p:sldLayoutId id="2147484200" r:id="rId8"/>
    <p:sldLayoutId id="2147484201" r:id="rId9"/>
    <p:sldLayoutId id="2147484202" r:id="rId10"/>
    <p:sldLayoutId id="2147484203" r:id="rId11"/>
    <p:sldLayoutId id="2147484191" r:id="rId12"/>
    <p:sldLayoutId id="214748420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 hidden="1">
            <a:extLst>
              <a:ext uri="{FF2B5EF4-FFF2-40B4-BE49-F238E27FC236}">
                <a16:creationId xmlns:a16="http://schemas.microsoft.com/office/drawing/2014/main" id="{E56DC69B-C090-4886-B6C9-492F6C02DD0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360" imgH="360" progId="TCLayout.ActiveDocument.1">
                  <p:embed/>
                </p:oleObj>
              </mc:Choice>
              <mc:Fallback>
                <p:oleObj name="think-cell Slide" r:id="rId13" imgW="360" imgH="360" progId="TCLayout.ActiveDocument.1">
                  <p:embed/>
                  <p:pic>
                    <p:nvPicPr>
                      <p:cNvPr id="2050" name="Object 2" hidden="1">
                        <a:extLst>
                          <a:ext uri="{FF2B5EF4-FFF2-40B4-BE49-F238E27FC236}">
                            <a16:creationId xmlns:a16="http://schemas.microsoft.com/office/drawing/2014/main" id="{E56DC69B-C090-4886-B6C9-492F6C02DD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69EAF627-24C6-4B8C-88D8-0E998D767155}"/>
              </a:ext>
            </a:extLst>
          </p:cNvPr>
          <p:cNvSpPr/>
          <p:nvPr userDrawn="1"/>
        </p:nvSpPr>
        <p:spPr>
          <a:xfrm>
            <a:off x="0" y="6723063"/>
            <a:ext cx="12192000" cy="134937"/>
          </a:xfrm>
          <a:prstGeom prst="rect">
            <a:avLst/>
          </a:prstGeom>
          <a:solidFill>
            <a:srgbClr val="B2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GB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1CCE3192-4B93-47EB-8A7D-8ECA053D180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06"/>
          <a:stretch>
            <a:fillRect/>
          </a:stretch>
        </p:blipFill>
        <p:spPr bwMode="auto">
          <a:xfrm>
            <a:off x="11436350" y="365125"/>
            <a:ext cx="5556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B793DE9E-B97C-48CD-B7E5-6A38DE0705AB}"/>
              </a:ext>
            </a:extLst>
          </p:cNvPr>
          <p:cNvSpPr txBox="1">
            <a:spLocks/>
          </p:cNvSpPr>
          <p:nvPr userDrawn="1"/>
        </p:nvSpPr>
        <p:spPr>
          <a:xfrm>
            <a:off x="392113" y="365125"/>
            <a:ext cx="10961687" cy="8286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F069B6-A53C-4BBC-AB65-902A3E99B8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8938" y="64246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8372A264-F323-48DF-A2E7-7C159972A4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A11787-34C2-9C67-0C87-14582969C8F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85612" y="63500"/>
            <a:ext cx="65246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41" r:id="rId2"/>
    <p:sldLayoutId id="2147484142" r:id="rId3"/>
    <p:sldLayoutId id="2147484143" r:id="rId4"/>
    <p:sldLayoutId id="2147484144" r:id="rId5"/>
    <p:sldLayoutId id="2147484145" r:id="rId6"/>
    <p:sldLayoutId id="2147484146" r:id="rId7"/>
    <p:sldLayoutId id="2147484147" r:id="rId8"/>
    <p:sldLayoutId id="2147484148" r:id="rId9"/>
    <p:sldLayoutId id="2147484129" r:id="rId10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Semilight" panose="020B0402040204020203" pitchFamily="34" charset="0"/>
          <a:ea typeface="Segoe UI Semilight" panose="020B0402040204020203" pitchFamily="34" charset="0"/>
          <a:cs typeface="Segoe UI Semilight" panose="020B0402040204020203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Semilight" panose="020B0402040204020203" pitchFamily="34" charset="0"/>
          <a:ea typeface="Segoe UI Semilight" panose="020B0402040204020203" pitchFamily="34" charset="0"/>
          <a:cs typeface="Segoe UI Semilight" panose="020B0402040204020203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Segoe UI Semilight" panose="020B0402040204020203" pitchFamily="34" charset="0"/>
          <a:cs typeface="Segoe UI Semilight" panose="020B0402040204020203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Segoe UI Semilight" panose="020B0402040204020203" pitchFamily="34" charset="0"/>
          <a:ea typeface="Segoe UI Semilight" panose="020B0402040204020203" pitchFamily="34" charset="0"/>
          <a:cs typeface="Segoe UI Semilight" panose="020B0402040204020203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Segoe UI Semilight" panose="020B0402040204020203" pitchFamily="34" charset="0"/>
          <a:ea typeface="Segoe UI Semilight" panose="020B0402040204020203" pitchFamily="34" charset="0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ABF162-8AD2-1687-7D1D-7B9586AE055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85612" y="63500"/>
            <a:ext cx="65246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54415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5" r:id="rId1"/>
    <p:sldLayoutId id="2147484186" r:id="rId2"/>
    <p:sldLayoutId id="2147484187" r:id="rId3"/>
    <p:sldLayoutId id="214748418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field with trees and a white background&#10;&#10;Description automatically generated">
            <a:extLst>
              <a:ext uri="{FF2B5EF4-FFF2-40B4-BE49-F238E27FC236}">
                <a16:creationId xmlns:a16="http://schemas.microsoft.com/office/drawing/2014/main" id="{04D6F858-F67C-CCDE-CA7D-E631CE71754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63021E-D0FB-A78A-DE34-4B64639E279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85612" y="63500"/>
            <a:ext cx="65246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919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scops.org.uk/news/43907/bluetongue-virus-btv-clear-advice-on-insecticides-op-dips-and-midge-control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uidance/bluetongue-latest-situation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ience.arcgis.com/experience/4867f4e1f680415898482df7aabb703d/page/Page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358595-8634-39C5-FBD1-B58514980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18" y="4048341"/>
            <a:ext cx="6978846" cy="705642"/>
          </a:xfrm>
        </p:spPr>
        <p:txBody>
          <a:bodyPr/>
          <a:lstStyle/>
          <a:p>
            <a:r>
              <a:rPr lang="en-GB" dirty="0"/>
              <a:t>Myth Busting – 18.08.26</a:t>
            </a:r>
          </a:p>
        </p:txBody>
      </p:sp>
    </p:spTree>
    <p:extLst>
      <p:ext uri="{BB962C8B-B14F-4D97-AF65-F5344CB8AC3E}">
        <p14:creationId xmlns:p14="http://schemas.microsoft.com/office/powerpoint/2010/main" val="1300553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DCC79-ADE8-71D5-E28B-9D0E0E3FA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481C6D-EAAE-6F0F-ADC0-9F7E4855B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0"/>
            <a:ext cx="54864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088E2D-121F-6AD7-2970-0F0A0FB6D3F6}"/>
              </a:ext>
            </a:extLst>
          </p:cNvPr>
          <p:cNvSpPr txBox="1"/>
          <p:nvPr/>
        </p:nvSpPr>
        <p:spPr>
          <a:xfrm>
            <a:off x="9077899" y="1277957"/>
            <a:ext cx="2864385" cy="3046988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See the SCOPS website for more information: </a:t>
            </a:r>
            <a:r>
              <a:rPr lang="en-GB" sz="2000" dirty="0">
                <a:hlinkClick r:id="rId4"/>
              </a:rPr>
              <a:t>https://www.scops.org.uk/news/43907/bluetongue-virus-btv-clear-advice-on-insecticides-op-dips-and-midge-control/</a:t>
            </a:r>
            <a:r>
              <a:rPr lang="en-GB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88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EE741-A565-A6BF-AB8B-55C95B9C7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4A2E93-C0EC-C107-E77A-A772C6A1CE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229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0D4F4-54B9-9E05-186A-8692D5084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6AC275-E910-ECC2-7714-9D9B2C29F3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423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BBA8-D4B4-03E4-D127-AD120AE75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CB48CF-4062-5A61-277E-54E06E8590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13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6FCE7-9470-0959-1D61-D305AAF11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A7A689-E6D6-F58C-BF78-910C6B02A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345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C97E2-1098-992F-89AE-355AF625F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A80A55-38AE-F538-B45E-EFE1F09A4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537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998D3-B875-F088-24CB-E83006B2B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F702F1-3A84-B8D3-B92D-720B5C36E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989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E9AC4-6C42-00C3-E728-3580D53CC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E26BFE-37B5-168E-769F-DE968B2F6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197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8567C-23D9-3F01-F720-166144343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9D4B57-2F11-EA60-F25E-F864BD97B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0"/>
            <a:ext cx="54864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C7915C-6383-8E6E-7421-8493CBA32C79}"/>
              </a:ext>
            </a:extLst>
          </p:cNvPr>
          <p:cNvSpPr txBox="1"/>
          <p:nvPr/>
        </p:nvSpPr>
        <p:spPr>
          <a:xfrm>
            <a:off x="9077899" y="1277957"/>
            <a:ext cx="2864385" cy="2123658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See the GOV.UK website for more information: </a:t>
            </a:r>
            <a:r>
              <a:rPr lang="en-GB" sz="2000" dirty="0">
                <a:hlinkClick r:id="rId3"/>
              </a:rPr>
              <a:t>https://www.gov.uk/guidance/bluetongue-latest-situation</a:t>
            </a:r>
            <a:r>
              <a:rPr lang="en-GB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7865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6C58C-4638-B9E6-C019-A2788DBFD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AC6160-2F6C-6A01-366B-3DF0DC90B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0"/>
            <a:ext cx="54864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CCC410-71C9-F9A9-4E08-20C7E8556167}"/>
              </a:ext>
            </a:extLst>
          </p:cNvPr>
          <p:cNvSpPr txBox="1"/>
          <p:nvPr/>
        </p:nvSpPr>
        <p:spPr>
          <a:xfrm>
            <a:off x="9077899" y="1277957"/>
            <a:ext cx="2864385" cy="2431435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See the APHA map for more information: </a:t>
            </a:r>
            <a:r>
              <a:rPr lang="en-GB" sz="2000" dirty="0">
                <a:hlinkClick r:id="rId3"/>
              </a:rPr>
              <a:t>https://experience.arcgis.com/experience/4867f4e1f680415898482df7aabb703d/page/Page</a:t>
            </a:r>
            <a:r>
              <a:rPr lang="en-GB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45116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ackground Slide 02">
  <a:themeElements>
    <a:clrScheme name="APHA Theme ">
      <a:dk1>
        <a:srgbClr val="000000"/>
      </a:dk1>
      <a:lt1>
        <a:srgbClr val="FFFFFF"/>
      </a:lt1>
      <a:dk2>
        <a:srgbClr val="004C30"/>
      </a:dk2>
      <a:lt2>
        <a:srgbClr val="FFFFFF"/>
      </a:lt2>
      <a:accent1>
        <a:srgbClr val="004C30"/>
      </a:accent1>
      <a:accent2>
        <a:srgbClr val="78BD1F"/>
      </a:accent2>
      <a:accent3>
        <a:srgbClr val="007CBA"/>
      </a:accent3>
      <a:accent4>
        <a:srgbClr val="FF9E16"/>
      </a:accent4>
      <a:accent5>
        <a:srgbClr val="DD242F"/>
      </a:accent5>
      <a:accent6>
        <a:srgbClr val="6C2F74"/>
      </a:accent6>
      <a:hlink>
        <a:srgbClr val="007CBA"/>
      </a:hlink>
      <a:folHlink>
        <a:srgbClr val="004C3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metadata xmlns="http://www.objective.com/ecm/document/metadata/53D26341A57B383EE0540010E0463CCA" version="1.0.0">
  <systemFields>
    <field name="Objective-Id">
      <value order="0">A52997577</value>
    </field>
    <field name="Objective-Title">
      <value order="0">Bluetongue (BTV) - AHDB BTV webinar -  28.05 - Slides - 27 May 2025</value>
    </field>
    <field name="Objective-Description">
      <value order="0"/>
    </field>
    <field name="Objective-CreationStamp">
      <value order="0">2025-05-27T11:53:49Z</value>
    </field>
    <field name="Objective-IsApproved">
      <value order="0">false</value>
    </field>
    <field name="Objective-IsPublished">
      <value order="0">false</value>
    </field>
    <field name="Objective-DatePublished">
      <value order="0"/>
    </field>
    <field name="Objective-ModificationStamp">
      <value order="0">2025-05-27T15:09:44Z</value>
    </field>
    <field name="Objective-Owner">
      <value order="0">Jack, James J (U417268)</value>
    </field>
    <field name="Objective-Path">
      <value order="0">Objective Global Folder:SG File Plan:Agriculture, environment and natural resources:Plants and animals:Animal health:Advice and policy: Animal health:Bluetongue: Advice and policy: Animal Health file part 6: 2021-2026</value>
    </field>
    <field name="Objective-Parent">
      <value order="0">Bluetongue: Advice and policy: Animal Health file part 6: 2021-2026</value>
    </field>
    <field name="Objective-State">
      <value order="0">Being Drafted</value>
    </field>
    <field name="Objective-VersionId">
      <value order="0">vA80003755</value>
    </field>
    <field name="Objective-Version">
      <value order="0">1.1</value>
    </field>
    <field name="Objective-VersionNumber">
      <value order="0">4</value>
    </field>
    <field name="Objective-VersionComment">
      <value order="0"/>
    </field>
    <field name="Objective-FileNumber">
      <value order="0">POL/36535</value>
    </field>
    <field name="Objective-Classification">
      <value order="0">OFFICIAL</value>
    </field>
    <field name="Objective-Caveats">
      <value order="0">Caveat for access to SG Fileplan</value>
    </field>
  </systemFields>
  <catalogues>
    <catalogue name="Document Type Catalogue" type="type" ori="id:cA35">
      <field name="Objective-Date of Original">
        <value order="0"/>
      </field>
      <field name="Objective-Date Received">
        <value order="0"/>
      </field>
      <field name="Objective-SG Web Publication - Category">
        <value order="0"/>
      </field>
      <field name="Objective-SG Web Publication - Category 2 Classification">
        <value order="0"/>
      </field>
      <field name="Objective-Connect Creator">
        <value order="0"/>
      </field>
      <field name="Objective-Required Redaction">
        <value order="0"/>
      </field>
    </catalogue>
  </catalogues>
</metadata>
</file>

<file path=customXml/itemProps1.xml><?xml version="1.0" encoding="utf-8"?>
<ds:datastoreItem xmlns:ds="http://schemas.openxmlformats.org/officeDocument/2006/customXml" ds:itemID="{5745109E-2DDF-40CB-AC2B-FF9B10C90820}">
  <ds:schemaRefs>
    <ds:schemaRef ds:uri="http://www.objective.com/ecm/document/metadata/53D26341A57B383EE0540010E0463CCA"/>
  </ds:schemaRefs>
</ds:datastoreItem>
</file>

<file path=docMetadata/LabelInfo.xml><?xml version="1.0" encoding="utf-8"?>
<clbl:labelList xmlns:clbl="http://schemas.microsoft.com/office/2020/mipLabelMetadata">
  <clbl:label id="{775d0ceb-c2af-4360-b5b9-28d8bcd5c08e}" enabled="1" method="Standard" siteId="{a12ce54b-3d3d-4346-95ef-ff13ca5dd47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21726</TotalTime>
  <Words>73</Words>
  <Application>Microsoft Office PowerPoint</Application>
  <PresentationFormat>Widescreen</PresentationFormat>
  <Paragraphs>5</Paragraphs>
  <Slides>11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Segoe UI Semibold</vt:lpstr>
      <vt:lpstr>Segoe UI Semilight</vt:lpstr>
      <vt:lpstr>Office Theme</vt:lpstr>
      <vt:lpstr>1_Custom Design</vt:lpstr>
      <vt:lpstr>5_Custom Design</vt:lpstr>
      <vt:lpstr>Background Slide 02</vt:lpstr>
      <vt:lpstr>think-cell Slide</vt:lpstr>
      <vt:lpstr>Myth Busting – 18.08.26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Bluetongue Virus – 17th September Update</dc:title>
  <dc:creator>James Jack</dc:creator>
  <cp:lastModifiedBy>Zoe Lloyd</cp:lastModifiedBy>
  <cp:revision>30</cp:revision>
  <dcterms:created xsi:type="dcterms:W3CDTF">2025-05-27T11:21:49Z</dcterms:created>
  <dcterms:modified xsi:type="dcterms:W3CDTF">2026-08-18T21:11:32Z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hecked by">
    <vt:lpwstr>32123</vt:lpwstr>
  </property>
  <property fmtid="{D5CDD505-2E9C-101B-9397-08002B2CF9AE}" pid="3" name="Objective-Id">
    <vt:lpwstr>A52997577</vt:lpwstr>
  </property>
  <property fmtid="{D5CDD505-2E9C-101B-9397-08002B2CF9AE}" pid="4" name="Objective-Title">
    <vt:lpwstr>Bluetongue (BTV) - AHDB BTV webinar -  28.05 - Slides - 27 May 2025</vt:lpwstr>
  </property>
  <property fmtid="{D5CDD505-2E9C-101B-9397-08002B2CF9AE}" pid="5" name="Objective-Description">
    <vt:lpwstr/>
  </property>
  <property fmtid="{D5CDD505-2E9C-101B-9397-08002B2CF9AE}" pid="6" name="Objective-CreationStamp">
    <vt:filetime>2025-05-27T11:53:49Z</vt:filetime>
  </property>
  <property fmtid="{D5CDD505-2E9C-101B-9397-08002B2CF9AE}" pid="7" name="Objective-IsApproved">
    <vt:bool>false</vt:bool>
  </property>
  <property fmtid="{D5CDD505-2E9C-101B-9397-08002B2CF9AE}" pid="8" name="Objective-IsPublished">
    <vt:bool>false</vt:bool>
  </property>
  <property fmtid="{D5CDD505-2E9C-101B-9397-08002B2CF9AE}" pid="9" name="Objective-DatePublished">
    <vt:lpwstr/>
  </property>
  <property fmtid="{D5CDD505-2E9C-101B-9397-08002B2CF9AE}" pid="10" name="Objective-ModificationStamp">
    <vt:filetime>2025-05-27T15:09:44Z</vt:filetime>
  </property>
  <property fmtid="{D5CDD505-2E9C-101B-9397-08002B2CF9AE}" pid="11" name="Objective-Owner">
    <vt:lpwstr>Jack, James J (U417268)</vt:lpwstr>
  </property>
  <property fmtid="{D5CDD505-2E9C-101B-9397-08002B2CF9AE}" pid="12" name="Objective-Path">
    <vt:lpwstr>Objective Global Folder:SG File Plan:Agriculture, environment and natural resources:Plants and animals:Animal health:Advice and policy: Animal health:Bluetongue: Advice and policy: Animal Health file part 6: 2021-2026</vt:lpwstr>
  </property>
  <property fmtid="{D5CDD505-2E9C-101B-9397-08002B2CF9AE}" pid="13" name="Objective-Parent">
    <vt:lpwstr>Bluetongue: Advice and policy: Animal Health file part 6: 2021-2026</vt:lpwstr>
  </property>
  <property fmtid="{D5CDD505-2E9C-101B-9397-08002B2CF9AE}" pid="14" name="Objective-State">
    <vt:lpwstr>Being Drafted</vt:lpwstr>
  </property>
  <property fmtid="{D5CDD505-2E9C-101B-9397-08002B2CF9AE}" pid="15" name="Objective-VersionId">
    <vt:lpwstr>vA80003755</vt:lpwstr>
  </property>
  <property fmtid="{D5CDD505-2E9C-101B-9397-08002B2CF9AE}" pid="16" name="Objective-Version">
    <vt:lpwstr>1.1</vt:lpwstr>
  </property>
  <property fmtid="{D5CDD505-2E9C-101B-9397-08002B2CF9AE}" pid="17" name="Objective-VersionNumber">
    <vt:r8>4</vt:r8>
  </property>
  <property fmtid="{D5CDD505-2E9C-101B-9397-08002B2CF9AE}" pid="18" name="Objective-VersionComment">
    <vt:lpwstr/>
  </property>
  <property fmtid="{D5CDD505-2E9C-101B-9397-08002B2CF9AE}" pid="19" name="Objective-FileNumber">
    <vt:lpwstr>POL/36535</vt:lpwstr>
  </property>
  <property fmtid="{D5CDD505-2E9C-101B-9397-08002B2CF9AE}" pid="20" name="Objective-Classification">
    <vt:lpwstr>OFFICIAL</vt:lpwstr>
  </property>
  <property fmtid="{D5CDD505-2E9C-101B-9397-08002B2CF9AE}" pid="21" name="Objective-Caveats">
    <vt:lpwstr>Caveat for access to SG Fileplan</vt:lpwstr>
  </property>
  <property fmtid="{D5CDD505-2E9C-101B-9397-08002B2CF9AE}" pid="22" name="Objective-Date of Original">
    <vt:lpwstr/>
  </property>
  <property fmtid="{D5CDD505-2E9C-101B-9397-08002B2CF9AE}" pid="23" name="Objective-Date Received">
    <vt:lpwstr/>
  </property>
  <property fmtid="{D5CDD505-2E9C-101B-9397-08002B2CF9AE}" pid="24" name="Objective-SG Web Publication - Category">
    <vt:lpwstr/>
  </property>
  <property fmtid="{D5CDD505-2E9C-101B-9397-08002B2CF9AE}" pid="25" name="Objective-SG Web Publication - Category 2 Classification">
    <vt:lpwstr/>
  </property>
  <property fmtid="{D5CDD505-2E9C-101B-9397-08002B2CF9AE}" pid="26" name="Objective-Connect Creator">
    <vt:lpwstr/>
  </property>
  <property fmtid="{D5CDD505-2E9C-101B-9397-08002B2CF9AE}" pid="27" name="Objective-Required Redaction">
    <vt:lpwstr/>
  </property>
  <property fmtid="{D5CDD505-2E9C-101B-9397-08002B2CF9AE}" pid="28" name="ClassificationContentMarkingHeaderLocations">
    <vt:lpwstr>Office Theme:8\1_Custom Design:5\5_Custom Design:3\Background Slide 02:4</vt:lpwstr>
  </property>
  <property fmtid="{D5CDD505-2E9C-101B-9397-08002B2CF9AE}" pid="29" name="ClassificationContentMarkingHeaderText">
    <vt:lpwstr>OFFICIAL</vt:lpwstr>
  </property>
</Properties>
</file>